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Garet 1" charset="1" panose="00000000000000000000"/>
      <p:regular r:id="rId16"/>
    </p:embeddedFont>
    <p:embeddedFont>
      <p:font typeface="Garet 2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7.svg" Type="http://schemas.openxmlformats.org/officeDocument/2006/relationships/image"/><Relationship Id="rId12" Target="../media/image23.png" Type="http://schemas.openxmlformats.org/officeDocument/2006/relationships/image"/><Relationship Id="rId2" Target="../media/image1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3.png" Type="http://schemas.openxmlformats.org/officeDocument/2006/relationships/image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2" Target="../media/image16.png" Type="http://schemas.openxmlformats.org/officeDocument/2006/relationships/image"/><Relationship Id="rId3" Target="../media/image1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2302923" y="0"/>
            <a:ext cx="7618654" cy="10287000"/>
          </a:xfrm>
          <a:prstGeom prst="rect">
            <a:avLst/>
          </a:prstGeom>
          <a:solidFill>
            <a:srgbClr val="0B2681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7453191" y="756071"/>
            <a:ext cx="9552147" cy="9632417"/>
          </a:xfrm>
          <a:custGeom>
            <a:avLst/>
            <a:gdLst/>
            <a:ahLst/>
            <a:cxnLst/>
            <a:rect r="r" b="b" t="t" l="l"/>
            <a:pathLst>
              <a:path h="9632417" w="9552147">
                <a:moveTo>
                  <a:pt x="0" y="0"/>
                </a:moveTo>
                <a:lnTo>
                  <a:pt x="9552147" y="0"/>
                </a:lnTo>
                <a:lnTo>
                  <a:pt x="9552147" y="9632418"/>
                </a:lnTo>
                <a:lnTo>
                  <a:pt x="0" y="9632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139383" y="1028700"/>
            <a:ext cx="8179763" cy="8229600"/>
            <a:chOff x="0" y="0"/>
            <a:chExt cx="10906351" cy="109728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1691" t="0" r="22647" b="0"/>
            <a:stretch>
              <a:fillRect/>
            </a:stretch>
          </p:blipFill>
          <p:spPr>
            <a:xfrm flipH="false" flipV="false">
              <a:off x="0" y="0"/>
              <a:ext cx="10906351" cy="109728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814044" y="1028700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3"/>
                </a:lnTo>
                <a:lnTo>
                  <a:pt x="0" y="953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4044" y="9359541"/>
            <a:ext cx="318629" cy="318629"/>
          </a:xfrm>
          <a:custGeom>
            <a:avLst/>
            <a:gdLst/>
            <a:ahLst/>
            <a:cxnLst/>
            <a:rect r="r" b="b" t="t" l="l"/>
            <a:pathLst>
              <a:path h="318629" w="318629">
                <a:moveTo>
                  <a:pt x="0" y="0"/>
                </a:moveTo>
                <a:lnTo>
                  <a:pt x="318630" y="0"/>
                </a:lnTo>
                <a:lnTo>
                  <a:pt x="318630" y="318629"/>
                </a:lnTo>
                <a:lnTo>
                  <a:pt x="0" y="318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2869555" y="9537906"/>
            <a:ext cx="3508650" cy="0"/>
          </a:xfrm>
          <a:prstGeom prst="line">
            <a:avLst/>
          </a:prstGeom>
          <a:ln cap="flat" w="19050">
            <a:solidFill>
              <a:srgbClr val="0B2681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715754" y="9718969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9"/>
                </a:lnTo>
                <a:lnTo>
                  <a:pt x="0" y="488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4044" y="8869045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5505" y="9369656"/>
            <a:ext cx="1635950" cy="269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3"/>
              </a:lnSpc>
            </a:pPr>
            <a:r>
              <a:rPr lang="en-US" sz="1624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84960" y="9725723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8921987" y="1768383"/>
            <a:ext cx="1694792" cy="17037234"/>
            <a:chOff x="0" y="0"/>
            <a:chExt cx="446365" cy="44871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365" cy="4487173"/>
            </a:xfrm>
            <a:custGeom>
              <a:avLst/>
              <a:gdLst/>
              <a:ahLst/>
              <a:cxnLst/>
              <a:rect r="r" b="b" t="t" l="l"/>
              <a:pathLst>
                <a:path h="4487173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4263990"/>
                  </a:lnTo>
                  <a:cubicBezTo>
                    <a:pt x="446365" y="4387250"/>
                    <a:pt x="346443" y="4487173"/>
                    <a:pt x="223183" y="4487173"/>
                  </a:cubicBezTo>
                  <a:lnTo>
                    <a:pt x="223183" y="4487173"/>
                  </a:lnTo>
                  <a:cubicBezTo>
                    <a:pt x="99922" y="4487173"/>
                    <a:pt x="0" y="4387250"/>
                    <a:pt x="0" y="426399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6365" cy="452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598895" y="9439604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0" y="0"/>
                </a:lnTo>
                <a:lnTo>
                  <a:pt x="4387990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5400000">
            <a:off x="2536509" y="6903095"/>
            <a:ext cx="1694792" cy="6767810"/>
            <a:chOff x="0" y="0"/>
            <a:chExt cx="446365" cy="17824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6365" cy="1782469"/>
            </a:xfrm>
            <a:custGeom>
              <a:avLst/>
              <a:gdLst/>
              <a:ahLst/>
              <a:cxnLst/>
              <a:rect r="r" b="b" t="t" l="l"/>
              <a:pathLst>
                <a:path h="1782469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559286"/>
                  </a:lnTo>
                  <a:cubicBezTo>
                    <a:pt x="446365" y="1682546"/>
                    <a:pt x="346443" y="1782469"/>
                    <a:pt x="223183" y="1782469"/>
                  </a:cubicBezTo>
                  <a:lnTo>
                    <a:pt x="223183" y="1782469"/>
                  </a:lnTo>
                  <a:cubicBezTo>
                    <a:pt x="99922" y="1782469"/>
                    <a:pt x="0" y="1682546"/>
                    <a:pt x="0" y="1559286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6365" cy="18205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45754" y="9634310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301032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00274" y="9608506"/>
            <a:ext cx="489303" cy="489303"/>
          </a:xfrm>
          <a:custGeom>
            <a:avLst/>
            <a:gdLst/>
            <a:ahLst/>
            <a:cxnLst/>
            <a:rect r="r" b="b" t="t" l="l"/>
            <a:pathLst>
              <a:path h="489303" w="489303">
                <a:moveTo>
                  <a:pt x="0" y="0"/>
                </a:moveTo>
                <a:lnTo>
                  <a:pt x="489303" y="0"/>
                </a:lnTo>
                <a:lnTo>
                  <a:pt x="489303" y="489303"/>
                </a:lnTo>
                <a:lnTo>
                  <a:pt x="0" y="489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902927" y="9621699"/>
            <a:ext cx="1802915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@ulbi.official </a:t>
            </a: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@admission.ulbi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84827" y="9620885"/>
            <a:ext cx="1750410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@ulbi.official </a:t>
            </a: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@ulbi.admission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48412" y="9730422"/>
            <a:ext cx="1275018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ULBI OFFICIAL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3852487" y="9608506"/>
            <a:ext cx="489303" cy="489303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2987" lIns="52987" bIns="52987" rIns="52987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941874" y="9693663"/>
            <a:ext cx="290477" cy="277845"/>
            <a:chOff x="0" y="0"/>
            <a:chExt cx="76504" cy="7317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6504" cy="73177"/>
            </a:xfrm>
            <a:custGeom>
              <a:avLst/>
              <a:gdLst/>
              <a:ahLst/>
              <a:cxnLst/>
              <a:rect r="r" b="b" t="t" l="l"/>
              <a:pathLst>
                <a:path h="73177" w="76504">
                  <a:moveTo>
                    <a:pt x="0" y="0"/>
                  </a:moveTo>
                  <a:lnTo>
                    <a:pt x="76504" y="0"/>
                  </a:lnTo>
                  <a:lnTo>
                    <a:pt x="76504" y="73177"/>
                  </a:lnTo>
                  <a:lnTo>
                    <a:pt x="0" y="73177"/>
                  </a:ln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76504" cy="1112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29371" y="9686816"/>
            <a:ext cx="349888" cy="292032"/>
          </a:xfrm>
          <a:custGeom>
            <a:avLst/>
            <a:gdLst/>
            <a:ahLst/>
            <a:cxnLst/>
            <a:rect r="r" b="b" t="t" l="l"/>
            <a:pathLst>
              <a:path h="292032" w="349888">
                <a:moveTo>
                  <a:pt x="0" y="0"/>
                </a:moveTo>
                <a:lnTo>
                  <a:pt x="349889" y="0"/>
                </a:lnTo>
                <a:lnTo>
                  <a:pt x="349889" y="292032"/>
                </a:lnTo>
                <a:lnTo>
                  <a:pt x="0" y="292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-8397" r="0" b="-11414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4437040" y="9722621"/>
            <a:ext cx="466595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ULBI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979834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5563573" y="9617914"/>
            <a:ext cx="510254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563573" y="9819161"/>
            <a:ext cx="510254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www.admission.ulbi.ac.id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1767920" y="9573667"/>
            <a:ext cx="547141" cy="548138"/>
          </a:xfrm>
          <a:custGeom>
            <a:avLst/>
            <a:gdLst/>
            <a:ahLst/>
            <a:cxnLst/>
            <a:rect r="r" b="b" t="t" l="l"/>
            <a:pathLst>
              <a:path h="548138" w="547141">
                <a:moveTo>
                  <a:pt x="0" y="0"/>
                </a:moveTo>
                <a:lnTo>
                  <a:pt x="547142" y="0"/>
                </a:lnTo>
                <a:lnTo>
                  <a:pt x="547142" y="548138"/>
                </a:lnTo>
                <a:lnTo>
                  <a:pt x="0" y="548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2302923" y="0"/>
            <a:ext cx="7618654" cy="10287000"/>
          </a:xfrm>
          <a:prstGeom prst="rect">
            <a:avLst/>
          </a:prstGeom>
          <a:solidFill>
            <a:srgbClr val="0B2681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7453191" y="756071"/>
            <a:ext cx="9552147" cy="9632417"/>
          </a:xfrm>
          <a:custGeom>
            <a:avLst/>
            <a:gdLst/>
            <a:ahLst/>
            <a:cxnLst/>
            <a:rect r="r" b="b" t="t" l="l"/>
            <a:pathLst>
              <a:path h="9632417" w="9552147">
                <a:moveTo>
                  <a:pt x="0" y="0"/>
                </a:moveTo>
                <a:lnTo>
                  <a:pt x="9552147" y="0"/>
                </a:lnTo>
                <a:lnTo>
                  <a:pt x="9552147" y="9632418"/>
                </a:lnTo>
                <a:lnTo>
                  <a:pt x="0" y="9632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8139383" y="1028700"/>
            <a:ext cx="8179763" cy="8229600"/>
            <a:chOff x="0" y="0"/>
            <a:chExt cx="10906351" cy="109728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2079" t="0" r="22079" b="0"/>
            <a:stretch>
              <a:fillRect/>
            </a:stretch>
          </p:blipFill>
          <p:spPr>
            <a:xfrm flipH="false" flipV="false">
              <a:off x="0" y="0"/>
              <a:ext cx="10906351" cy="109728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814044" y="1028700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3"/>
                </a:lnTo>
                <a:lnTo>
                  <a:pt x="0" y="953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14044" y="8869045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14044" y="9359541"/>
            <a:ext cx="318629" cy="318629"/>
          </a:xfrm>
          <a:custGeom>
            <a:avLst/>
            <a:gdLst/>
            <a:ahLst/>
            <a:cxnLst/>
            <a:rect r="r" b="b" t="t" l="l"/>
            <a:pathLst>
              <a:path h="318629" w="318629">
                <a:moveTo>
                  <a:pt x="0" y="0"/>
                </a:moveTo>
                <a:lnTo>
                  <a:pt x="318630" y="0"/>
                </a:lnTo>
                <a:lnTo>
                  <a:pt x="318630" y="318629"/>
                </a:lnTo>
                <a:lnTo>
                  <a:pt x="0" y="318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95505" y="9369656"/>
            <a:ext cx="1635950" cy="269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73"/>
              </a:lnSpc>
            </a:pPr>
            <a:r>
              <a:rPr lang="en-US" sz="1624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AutoShape 10" id="10"/>
          <p:cNvSpPr/>
          <p:nvPr/>
        </p:nvSpPr>
        <p:spPr>
          <a:xfrm>
            <a:off x="2869555" y="9537906"/>
            <a:ext cx="3508650" cy="0"/>
          </a:xfrm>
          <a:prstGeom prst="line">
            <a:avLst/>
          </a:prstGeom>
          <a:ln cap="flat" w="19050">
            <a:solidFill>
              <a:srgbClr val="0B2681"/>
            </a:solidFill>
            <a:prstDash val="solid"/>
            <a:headEnd type="none" len="sm" w="sm"/>
            <a:tailEnd type="oval" len="lg" w="lg"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4715754" y="9718969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9"/>
                </a:lnTo>
                <a:lnTo>
                  <a:pt x="0" y="4884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384960" y="9725723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80912"/>
            <a:ext cx="18288000" cy="8406088"/>
          </a:xfrm>
          <a:custGeom>
            <a:avLst/>
            <a:gdLst/>
            <a:ahLst/>
            <a:cxnLst/>
            <a:rect r="r" b="b" t="t" l="l"/>
            <a:pathLst>
              <a:path h="8406088" w="18288000">
                <a:moveTo>
                  <a:pt x="0" y="0"/>
                </a:moveTo>
                <a:lnTo>
                  <a:pt x="18288000" y="0"/>
                </a:lnTo>
                <a:lnTo>
                  <a:pt x="18288000" y="8406088"/>
                </a:lnTo>
                <a:lnTo>
                  <a:pt x="0" y="8406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l="-1400" t="-25431" r="-14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1921324"/>
          </a:xfrm>
          <a:custGeom>
            <a:avLst/>
            <a:gdLst/>
            <a:ahLst/>
            <a:cxnLst/>
            <a:rect r="r" b="b" t="t" l="l"/>
            <a:pathLst>
              <a:path h="11921324" w="18288000">
                <a:moveTo>
                  <a:pt x="0" y="0"/>
                </a:moveTo>
                <a:lnTo>
                  <a:pt x="18288000" y="0"/>
                </a:lnTo>
                <a:lnTo>
                  <a:pt x="18288000" y="11921324"/>
                </a:lnTo>
                <a:lnTo>
                  <a:pt x="0" y="11921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 l="0" t="-26702" r="0" b="-26702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863608">
            <a:off x="18000439" y="-783931"/>
            <a:ext cx="3942056" cy="3338166"/>
          </a:xfrm>
          <a:custGeom>
            <a:avLst/>
            <a:gdLst/>
            <a:ahLst/>
            <a:cxnLst/>
            <a:rect r="r" b="b" t="t" l="l"/>
            <a:pathLst>
              <a:path h="3338166" w="3942056">
                <a:moveTo>
                  <a:pt x="3942056" y="0"/>
                </a:moveTo>
                <a:lnTo>
                  <a:pt x="0" y="0"/>
                </a:lnTo>
                <a:lnTo>
                  <a:pt x="0" y="3338167"/>
                </a:lnTo>
                <a:lnTo>
                  <a:pt x="3942056" y="3338167"/>
                </a:lnTo>
                <a:lnTo>
                  <a:pt x="39420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0908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855005">
            <a:off x="17803809" y="7589217"/>
            <a:ext cx="3942056" cy="3338166"/>
          </a:xfrm>
          <a:custGeom>
            <a:avLst/>
            <a:gdLst/>
            <a:ahLst/>
            <a:cxnLst/>
            <a:rect r="r" b="b" t="t" l="l"/>
            <a:pathLst>
              <a:path h="3338166" w="3942056">
                <a:moveTo>
                  <a:pt x="0" y="0"/>
                </a:moveTo>
                <a:lnTo>
                  <a:pt x="3942056" y="0"/>
                </a:lnTo>
                <a:lnTo>
                  <a:pt x="3942056" y="3338166"/>
                </a:lnTo>
                <a:lnTo>
                  <a:pt x="0" y="3338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109088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5400000">
            <a:off x="14507476" y="7353872"/>
            <a:ext cx="1694792" cy="5866256"/>
            <a:chOff x="0" y="0"/>
            <a:chExt cx="446365" cy="15450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103500" y="9439604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-5400000">
            <a:off x="6288812" y="3150792"/>
            <a:ext cx="1694792" cy="14272416"/>
            <a:chOff x="0" y="0"/>
            <a:chExt cx="446365" cy="37589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6365" cy="3758990"/>
            </a:xfrm>
            <a:custGeom>
              <a:avLst/>
              <a:gdLst/>
              <a:ahLst/>
              <a:cxnLst/>
              <a:rect r="r" b="b" t="t" l="l"/>
              <a:pathLst>
                <a:path h="3758990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3535808"/>
                  </a:lnTo>
                  <a:cubicBezTo>
                    <a:pt x="446365" y="3659068"/>
                    <a:pt x="346443" y="3758990"/>
                    <a:pt x="223183" y="3758990"/>
                  </a:cubicBezTo>
                  <a:lnTo>
                    <a:pt x="223183" y="3758990"/>
                  </a:lnTo>
                  <a:cubicBezTo>
                    <a:pt x="99922" y="3758990"/>
                    <a:pt x="0" y="3659068"/>
                    <a:pt x="0" y="3535808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46365" cy="3797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715754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5384960" y="9634310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45754" y="9634310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278422"/>
            <a:ext cx="18416815" cy="7672192"/>
          </a:xfrm>
          <a:custGeom>
            <a:avLst/>
            <a:gdLst/>
            <a:ahLst/>
            <a:cxnLst/>
            <a:rect r="r" b="b" t="t" l="l"/>
            <a:pathLst>
              <a:path h="7672192" w="18416815">
                <a:moveTo>
                  <a:pt x="0" y="0"/>
                </a:moveTo>
                <a:lnTo>
                  <a:pt x="18416815" y="0"/>
                </a:lnTo>
                <a:lnTo>
                  <a:pt x="18416815" y="7672192"/>
                </a:lnTo>
                <a:lnTo>
                  <a:pt x="0" y="7672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625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14507476" y="7511960"/>
            <a:ext cx="1694792" cy="5866256"/>
            <a:chOff x="0" y="0"/>
            <a:chExt cx="446365" cy="15450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103500" y="9597692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5400000">
            <a:off x="6288812" y="3308880"/>
            <a:ext cx="1694792" cy="14272416"/>
            <a:chOff x="0" y="0"/>
            <a:chExt cx="446365" cy="37589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6365" cy="3758990"/>
            </a:xfrm>
            <a:custGeom>
              <a:avLst/>
              <a:gdLst/>
              <a:ahLst/>
              <a:cxnLst/>
              <a:rect r="r" b="b" t="t" l="l"/>
              <a:pathLst>
                <a:path h="3758990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3535808"/>
                  </a:lnTo>
                  <a:cubicBezTo>
                    <a:pt x="446365" y="3659068"/>
                    <a:pt x="346443" y="3758990"/>
                    <a:pt x="223183" y="3758990"/>
                  </a:cubicBezTo>
                  <a:lnTo>
                    <a:pt x="223183" y="3758990"/>
                  </a:lnTo>
                  <a:cubicBezTo>
                    <a:pt x="99922" y="3758990"/>
                    <a:pt x="0" y="3659068"/>
                    <a:pt x="0" y="3535808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6365" cy="3797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715754" y="9718969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9"/>
                </a:lnTo>
                <a:lnTo>
                  <a:pt x="0" y="488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384960" y="9725723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5754" y="9744773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6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14507476" y="7353872"/>
            <a:ext cx="1694792" cy="5866256"/>
            <a:chOff x="0" y="0"/>
            <a:chExt cx="446365" cy="15450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103500" y="9439604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5400000">
            <a:off x="6288812" y="3150792"/>
            <a:ext cx="1694792" cy="14272416"/>
            <a:chOff x="0" y="0"/>
            <a:chExt cx="446365" cy="37589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6365" cy="3758990"/>
            </a:xfrm>
            <a:custGeom>
              <a:avLst/>
              <a:gdLst/>
              <a:ahLst/>
              <a:cxnLst/>
              <a:rect r="r" b="b" t="t" l="l"/>
              <a:pathLst>
                <a:path h="3758990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3535808"/>
                  </a:lnTo>
                  <a:cubicBezTo>
                    <a:pt x="446365" y="3659068"/>
                    <a:pt x="346443" y="3758990"/>
                    <a:pt x="223183" y="3758990"/>
                  </a:cubicBezTo>
                  <a:lnTo>
                    <a:pt x="223183" y="3758990"/>
                  </a:lnTo>
                  <a:cubicBezTo>
                    <a:pt x="99922" y="3758990"/>
                    <a:pt x="0" y="3659068"/>
                    <a:pt x="0" y="3535808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6365" cy="3797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715754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384960" y="9634310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45754" y="9634310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4507476" y="7353872"/>
            <a:ext cx="1694792" cy="5866256"/>
            <a:chOff x="0" y="0"/>
            <a:chExt cx="446365" cy="15450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103500" y="9439604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5400000">
            <a:off x="6288812" y="3150792"/>
            <a:ext cx="1694792" cy="14272416"/>
            <a:chOff x="0" y="0"/>
            <a:chExt cx="446365" cy="37589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6365" cy="3758990"/>
            </a:xfrm>
            <a:custGeom>
              <a:avLst/>
              <a:gdLst/>
              <a:ahLst/>
              <a:cxnLst/>
              <a:rect r="r" b="b" t="t" l="l"/>
              <a:pathLst>
                <a:path h="3758990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3535808"/>
                  </a:lnTo>
                  <a:cubicBezTo>
                    <a:pt x="446365" y="3659068"/>
                    <a:pt x="346443" y="3758990"/>
                    <a:pt x="223183" y="3758990"/>
                  </a:cubicBezTo>
                  <a:lnTo>
                    <a:pt x="223183" y="3758990"/>
                  </a:lnTo>
                  <a:cubicBezTo>
                    <a:pt x="99922" y="3758990"/>
                    <a:pt x="0" y="3659068"/>
                    <a:pt x="0" y="3535808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6365" cy="3797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715754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384960" y="9634310"/>
            <a:ext cx="510254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45754" y="9634310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7647036" y="0"/>
            <a:ext cx="1694792" cy="5866256"/>
            <a:chOff x="0" y="0"/>
            <a:chExt cx="446365" cy="15450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17964051" y="2085107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0800000">
            <a:off x="17647036" y="2664599"/>
            <a:ext cx="1694792" cy="7622401"/>
            <a:chOff x="0" y="0"/>
            <a:chExt cx="446365" cy="20075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6365" cy="2007546"/>
            </a:xfrm>
            <a:custGeom>
              <a:avLst/>
              <a:gdLst/>
              <a:ahLst/>
              <a:cxnLst/>
              <a:rect r="r" b="b" t="t" l="l"/>
              <a:pathLst>
                <a:path h="2007546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784364"/>
                  </a:lnTo>
                  <a:cubicBezTo>
                    <a:pt x="446365" y="1907624"/>
                    <a:pt x="346443" y="2007546"/>
                    <a:pt x="223183" y="2007546"/>
                  </a:cubicBezTo>
                  <a:lnTo>
                    <a:pt x="223183" y="2007546"/>
                  </a:lnTo>
                  <a:cubicBezTo>
                    <a:pt x="99922" y="2007546"/>
                    <a:pt x="0" y="1907624"/>
                    <a:pt x="0" y="1784364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6365" cy="2045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23961" y="4420744"/>
            <a:ext cx="1694792" cy="5866256"/>
            <a:chOff x="0" y="0"/>
            <a:chExt cx="446365" cy="15450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6365" cy="1545022"/>
            </a:xfrm>
            <a:custGeom>
              <a:avLst/>
              <a:gdLst/>
              <a:ahLst/>
              <a:cxnLst/>
              <a:rect r="r" b="b" t="t" l="l"/>
              <a:pathLst>
                <a:path h="1545022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321840"/>
                  </a:lnTo>
                  <a:cubicBezTo>
                    <a:pt x="446365" y="1445100"/>
                    <a:pt x="346443" y="1545022"/>
                    <a:pt x="223183" y="1545022"/>
                  </a:cubicBezTo>
                  <a:lnTo>
                    <a:pt x="223183" y="1545022"/>
                  </a:lnTo>
                  <a:cubicBezTo>
                    <a:pt x="99922" y="1545022"/>
                    <a:pt x="0" y="1445100"/>
                    <a:pt x="0" y="132184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6365" cy="1583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-4034174" y="3179872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1" y="0"/>
                </a:lnTo>
                <a:lnTo>
                  <a:pt x="4387991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023961" y="0"/>
            <a:ext cx="1694792" cy="7622401"/>
            <a:chOff x="0" y="0"/>
            <a:chExt cx="446365" cy="20075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6365" cy="2007546"/>
            </a:xfrm>
            <a:custGeom>
              <a:avLst/>
              <a:gdLst/>
              <a:ahLst/>
              <a:cxnLst/>
              <a:rect r="r" b="b" t="t" l="l"/>
              <a:pathLst>
                <a:path h="2007546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784364"/>
                  </a:lnTo>
                  <a:cubicBezTo>
                    <a:pt x="446365" y="1907624"/>
                    <a:pt x="346443" y="2007546"/>
                    <a:pt x="223183" y="2007546"/>
                  </a:cubicBezTo>
                  <a:lnTo>
                    <a:pt x="223183" y="2007546"/>
                  </a:lnTo>
                  <a:cubicBezTo>
                    <a:pt x="99922" y="2007546"/>
                    <a:pt x="0" y="1907624"/>
                    <a:pt x="0" y="1784364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0B268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6365" cy="20456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645097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3" y="0"/>
                </a:lnTo>
                <a:lnTo>
                  <a:pt x="2614203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B268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044" y="748035"/>
            <a:ext cx="2614203" cy="953133"/>
          </a:xfrm>
          <a:custGeom>
            <a:avLst/>
            <a:gdLst/>
            <a:ahLst/>
            <a:cxnLst/>
            <a:rect r="r" b="b" t="t" l="l"/>
            <a:pathLst>
              <a:path h="953133" w="2614203">
                <a:moveTo>
                  <a:pt x="0" y="0"/>
                </a:moveTo>
                <a:lnTo>
                  <a:pt x="2614204" y="0"/>
                </a:lnTo>
                <a:lnTo>
                  <a:pt x="2614204" y="953134"/>
                </a:lnTo>
                <a:lnTo>
                  <a:pt x="0" y="953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8921987" y="1768383"/>
            <a:ext cx="1694792" cy="17037234"/>
            <a:chOff x="0" y="0"/>
            <a:chExt cx="446365" cy="44871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6365" cy="4487173"/>
            </a:xfrm>
            <a:custGeom>
              <a:avLst/>
              <a:gdLst/>
              <a:ahLst/>
              <a:cxnLst/>
              <a:rect r="r" b="b" t="t" l="l"/>
              <a:pathLst>
                <a:path h="4487173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4263990"/>
                  </a:lnTo>
                  <a:cubicBezTo>
                    <a:pt x="446365" y="4387250"/>
                    <a:pt x="346443" y="4487173"/>
                    <a:pt x="223183" y="4487173"/>
                  </a:cubicBezTo>
                  <a:lnTo>
                    <a:pt x="223183" y="4487173"/>
                  </a:lnTo>
                  <a:cubicBezTo>
                    <a:pt x="99922" y="4487173"/>
                    <a:pt x="0" y="4387250"/>
                    <a:pt x="0" y="4263990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6365" cy="4525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598895" y="9439604"/>
            <a:ext cx="4387991" cy="5022021"/>
          </a:xfrm>
          <a:custGeom>
            <a:avLst/>
            <a:gdLst/>
            <a:ahLst/>
            <a:cxnLst/>
            <a:rect r="r" b="b" t="t" l="l"/>
            <a:pathLst>
              <a:path h="5022021" w="4387991">
                <a:moveTo>
                  <a:pt x="0" y="0"/>
                </a:moveTo>
                <a:lnTo>
                  <a:pt x="4387990" y="0"/>
                </a:lnTo>
                <a:lnTo>
                  <a:pt x="4387990" y="5022021"/>
                </a:lnTo>
                <a:lnTo>
                  <a:pt x="0" y="5022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-5400000">
            <a:off x="2536509" y="6903095"/>
            <a:ext cx="1694792" cy="6767810"/>
            <a:chOff x="0" y="0"/>
            <a:chExt cx="446365" cy="17824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6365" cy="1782469"/>
            </a:xfrm>
            <a:custGeom>
              <a:avLst/>
              <a:gdLst/>
              <a:ahLst/>
              <a:cxnLst/>
              <a:rect r="r" b="b" t="t" l="l"/>
              <a:pathLst>
                <a:path h="1782469" w="446365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1559286"/>
                  </a:lnTo>
                  <a:cubicBezTo>
                    <a:pt x="446365" y="1682546"/>
                    <a:pt x="346443" y="1782469"/>
                    <a:pt x="223183" y="1782469"/>
                  </a:cubicBezTo>
                  <a:lnTo>
                    <a:pt x="223183" y="1782469"/>
                  </a:lnTo>
                  <a:cubicBezTo>
                    <a:pt x="99922" y="1782469"/>
                    <a:pt x="0" y="1682546"/>
                    <a:pt x="0" y="1559286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446365" cy="18205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979834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5754" y="9634310"/>
            <a:ext cx="716527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B2681"/>
                </a:solidFill>
                <a:latin typeface="Garet 1"/>
                <a:ea typeface="Garet 1"/>
                <a:cs typeface="Garet 1"/>
                <a:sym typeface="Garet 1"/>
              </a:rPr>
              <a:t>#CreatingBestTalentForBrightFuture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301032" y="9608506"/>
            <a:ext cx="488488" cy="488488"/>
          </a:xfrm>
          <a:custGeom>
            <a:avLst/>
            <a:gdLst/>
            <a:ahLst/>
            <a:cxnLst/>
            <a:rect r="r" b="b" t="t" l="l"/>
            <a:pathLst>
              <a:path h="488488" w="488488">
                <a:moveTo>
                  <a:pt x="0" y="0"/>
                </a:moveTo>
                <a:lnTo>
                  <a:pt x="488489" y="0"/>
                </a:lnTo>
                <a:lnTo>
                  <a:pt x="488489" y="488488"/>
                </a:lnTo>
                <a:lnTo>
                  <a:pt x="0" y="488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00274" y="9608506"/>
            <a:ext cx="489303" cy="489303"/>
          </a:xfrm>
          <a:custGeom>
            <a:avLst/>
            <a:gdLst/>
            <a:ahLst/>
            <a:cxnLst/>
            <a:rect r="r" b="b" t="t" l="l"/>
            <a:pathLst>
              <a:path h="489303" w="489303">
                <a:moveTo>
                  <a:pt x="0" y="0"/>
                </a:moveTo>
                <a:lnTo>
                  <a:pt x="489303" y="0"/>
                </a:lnTo>
                <a:lnTo>
                  <a:pt x="489303" y="489303"/>
                </a:lnTo>
                <a:lnTo>
                  <a:pt x="0" y="489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852487" y="9608506"/>
            <a:ext cx="489303" cy="48930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2987" lIns="52987" bIns="52987" rIns="52987"/>
            <a:lstStyle/>
            <a:p>
              <a:pPr algn="ctr">
                <a:lnSpc>
                  <a:spcPts val="2034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941874" y="9693663"/>
            <a:ext cx="290477" cy="277845"/>
            <a:chOff x="0" y="0"/>
            <a:chExt cx="76504" cy="7317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6504" cy="73177"/>
            </a:xfrm>
            <a:custGeom>
              <a:avLst/>
              <a:gdLst/>
              <a:ahLst/>
              <a:cxnLst/>
              <a:rect r="r" b="b" t="t" l="l"/>
              <a:pathLst>
                <a:path h="73177" w="76504">
                  <a:moveTo>
                    <a:pt x="0" y="0"/>
                  </a:moveTo>
                  <a:lnTo>
                    <a:pt x="76504" y="0"/>
                  </a:lnTo>
                  <a:lnTo>
                    <a:pt x="76504" y="73177"/>
                  </a:lnTo>
                  <a:lnTo>
                    <a:pt x="0" y="73177"/>
                  </a:lnTo>
                  <a:close/>
                </a:path>
              </a:pathLst>
            </a:custGeom>
            <a:solidFill>
              <a:srgbClr val="EC552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6504" cy="1112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3929371" y="9686816"/>
            <a:ext cx="349888" cy="292032"/>
          </a:xfrm>
          <a:custGeom>
            <a:avLst/>
            <a:gdLst/>
            <a:ahLst/>
            <a:cxnLst/>
            <a:rect r="r" b="b" t="t" l="l"/>
            <a:pathLst>
              <a:path h="292032" w="349888">
                <a:moveTo>
                  <a:pt x="0" y="0"/>
                </a:moveTo>
                <a:lnTo>
                  <a:pt x="349889" y="0"/>
                </a:lnTo>
                <a:lnTo>
                  <a:pt x="349889" y="292032"/>
                </a:lnTo>
                <a:lnTo>
                  <a:pt x="0" y="292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8397" r="0" b="-11414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767920" y="9573667"/>
            <a:ext cx="547141" cy="548138"/>
          </a:xfrm>
          <a:custGeom>
            <a:avLst/>
            <a:gdLst/>
            <a:ahLst/>
            <a:cxnLst/>
            <a:rect r="r" b="b" t="t" l="l"/>
            <a:pathLst>
              <a:path h="548138" w="547141">
                <a:moveTo>
                  <a:pt x="0" y="0"/>
                </a:moveTo>
                <a:lnTo>
                  <a:pt x="547142" y="0"/>
                </a:lnTo>
                <a:lnTo>
                  <a:pt x="547142" y="548138"/>
                </a:lnTo>
                <a:lnTo>
                  <a:pt x="0" y="548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15563573" y="9617914"/>
            <a:ext cx="510254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www.ulbi.ac.id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563573" y="9819161"/>
            <a:ext cx="510254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1"/>
                <a:ea typeface="Garet 1"/>
                <a:cs typeface="Garet 1"/>
                <a:sym typeface="Garet 1"/>
              </a:rPr>
              <a:t>www.admission.ulbi.ac.id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02927" y="9621699"/>
            <a:ext cx="1802915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@ulbi.official </a:t>
            </a: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@admission.ulbi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84827" y="9620885"/>
            <a:ext cx="1750410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@ulbi.official </a:t>
            </a:r>
          </a:p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@ulbi.admission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48412" y="9730422"/>
            <a:ext cx="1275018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ULBI OFFICIAL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437040" y="9722621"/>
            <a:ext cx="466595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Garet 2"/>
                <a:ea typeface="Garet 2"/>
                <a:cs typeface="Garet 2"/>
                <a:sym typeface="Garet 2"/>
              </a:rPr>
              <a:t>ULBI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DAGqrxBgu1o</dc:identifier>
  <dcterms:modified xsi:type="dcterms:W3CDTF">2011-08-01T06:04:30Z</dcterms:modified>
  <cp:revision>1</cp:revision>
  <dc:title>Judul</dc:title>
</cp:coreProperties>
</file>